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5AC28-2235-4042-88C8-2A985D41565C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42902-C21D-4D96-B047-BE4FAA1E17A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794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Global-Transformer%20oils-20581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28802"/>
            <a:ext cx="9144000" cy="4929197"/>
          </a:xfrm>
        </p:spPr>
      </p:pic>
      <p:pic>
        <p:nvPicPr>
          <p:cNvPr id="5" name="Image 4" descr="E:\Logo MIXOIL\Logo MIXOIL final.bmp"/>
          <p:cNvPicPr/>
          <p:nvPr/>
        </p:nvPicPr>
        <p:blipFill>
          <a:blip r:embed="rId3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500166" y="1120676"/>
            <a:ext cx="6643734" cy="218521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SEMINAIRE SUR </a:t>
            </a:r>
          </a:p>
          <a:p>
            <a:pPr algn="ctr"/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haroni" pitchFamily="2" charset="-79"/>
                <a:cs typeface="Aharoni" pitchFamily="2" charset="-79"/>
              </a:rPr>
              <a:t>LES HUILES DIELECTRIQUES </a:t>
            </a:r>
          </a:p>
          <a:p>
            <a:pPr algn="ctr"/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04 DECEMBRE 2013 </a:t>
            </a:r>
          </a:p>
          <a:p>
            <a:pPr algn="ctr"/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HOTEL MERCURE ALGER </a:t>
            </a:r>
            <a:endParaRPr lang="fr-FR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22" y="142852"/>
            <a:ext cx="4500594" cy="1427101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eaLnBrk="1" hangingPunct="1"/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Gamme de produits</a:t>
            </a:r>
            <a:b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MIXOIL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50"/>
            <a:ext cx="8710991" cy="557187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moteur essence et Diesel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marines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boites et ponts 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ATF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hydrauliques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engrenages industriels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compresseurs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turbines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Huiles diélectriques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Graisses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Lubrifiants de tréfilage</a:t>
            </a:r>
          </a:p>
          <a:p>
            <a:pPr eaLnBrk="1" hangingPunct="1">
              <a:buFont typeface="Wingdings" pitchFamily="2" charset="2"/>
              <a:buNone/>
            </a:pPr>
            <a:endParaRPr lang="fr-FR" sz="3000" dirty="0" smtClean="0"/>
          </a:p>
        </p:txBody>
      </p:sp>
      <p:pic>
        <p:nvPicPr>
          <p:cNvPr id="6" name="Image 5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1" y="2428868"/>
            <a:ext cx="8719588" cy="409852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                     Depuis 2008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La société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commercialise aussi des lubrifiants et graisses , difficilement inflammables, alimentaires et biodégradables.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spécifiques aux industries: sidérurgiques, cimentières, carrières, machines outils, travail des métaux agroalimentaires, agricoles , chemins de fer et des huiles diélectriques.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4572" y="1271125"/>
            <a:ext cx="7772400" cy="94342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fr-F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Dans le cadre de la collaboration  </a:t>
            </a:r>
          </a:p>
          <a:p>
            <a:pPr eaLnBrk="1" hangingPunct="1"/>
            <a:r>
              <a:rPr lang="fr-F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MIXOIL-CONDAT-NYNAS</a:t>
            </a:r>
          </a:p>
        </p:txBody>
      </p:sp>
      <p:pic>
        <p:nvPicPr>
          <p:cNvPr id="6" name="Image 5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16796"/>
            <a:ext cx="1741714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4572032" cy="1253873"/>
          </a:xfr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fr-FR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SEMINAIRE SUR </a:t>
            </a:r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LES HUILES DIELECTRIQUES</a:t>
            </a:r>
            <a:b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fr-FR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Mercredi 04 DECEMBRE 2013</a:t>
            </a:r>
            <a:r>
              <a:rPr lang="fr-FR" sz="900" dirty="0" smtClean="0"/>
              <a:t/>
            </a:r>
            <a:br>
              <a:rPr lang="fr-FR" sz="900" dirty="0" smtClean="0"/>
            </a:br>
            <a:endParaRPr lang="fr-FR" sz="9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600603"/>
            <a:ext cx="5203371" cy="4731254"/>
          </a:xfrm>
        </p:spPr>
        <p:txBody>
          <a:bodyPr>
            <a:normAutofit/>
          </a:bodyPr>
          <a:lstStyle/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tabLst>
                <a:tab pos="845818" algn="l"/>
              </a:tabLst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09 H :         PRESENTATION DES SOCIETES MIXOIL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09H30 :       PRESENTATION NYNAS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10H30 :       PAUSE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11H :           PRESENTATION TECHNIQUE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12H:            QUESTIONS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12H30:        PAUSE DEJEUNER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13H30 :       PRESENTATION TECHNIQUE SUITE 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15H30 :       PAUSE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16H00 :       QUESTIONS  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1854" indent="-341854">
              <a:buNone/>
              <a:defRPr/>
            </a:pPr>
            <a:endParaRPr lang="fr-FR" dirty="0"/>
          </a:p>
        </p:txBody>
      </p:sp>
      <p:sp>
        <p:nvSpPr>
          <p:cNvPr id="3076" name="Espace réservé du contenu 4"/>
          <p:cNvSpPr>
            <a:spLocks noGrp="1"/>
          </p:cNvSpPr>
          <p:nvPr>
            <p:ph sz="half" idx="2"/>
          </p:nvPr>
        </p:nvSpPr>
        <p:spPr>
          <a:xfrm>
            <a:off x="6143636" y="1571612"/>
            <a:ext cx="2590800" cy="45256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Amar </a:t>
            </a:r>
            <a:r>
              <a:rPr lang="fr-FR" sz="1300" dirty="0" err="1" smtClean="0">
                <a:latin typeface="Times New Roman" pitchFamily="18" charset="0"/>
                <a:cs typeface="Times New Roman" pitchFamily="18" charset="0"/>
              </a:rPr>
              <a:t>Tiguert</a:t>
            </a:r>
            <a:endParaRPr lang="fr-F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300000"/>
              </a:lnSpc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Ghislain de </a:t>
            </a:r>
            <a:r>
              <a:rPr lang="fr-FR" sz="1300" dirty="0" err="1" smtClean="0">
                <a:latin typeface="Times New Roman" pitchFamily="18" charset="0"/>
                <a:cs typeface="Times New Roman" pitchFamily="18" charset="0"/>
              </a:rPr>
              <a:t>Quatrebarbes</a:t>
            </a:r>
            <a:endParaRPr lang="fr-F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Philippe Audibert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Jean Louis </a:t>
            </a:r>
            <a:r>
              <a:rPr lang="fr-FR" sz="1300" dirty="0" err="1" smtClean="0">
                <a:latin typeface="Times New Roman" pitchFamily="18" charset="0"/>
                <a:cs typeface="Times New Roman" pitchFamily="18" charset="0"/>
              </a:rPr>
              <a:t>Fragnoud</a:t>
            </a:r>
            <a:endParaRPr lang="fr-F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7" name="Image 6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7929618" cy="2428892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normAutofit fontScale="90000"/>
          </a:bodyPr>
          <a:lstStyle/>
          <a:p>
            <a:r>
              <a:rPr lang="fr-FR" sz="5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PRESENTATION </a:t>
            </a:r>
            <a:br>
              <a:rPr lang="fr-FR" sz="5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fr-FR" sz="5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DE LA SOCIETE </a:t>
            </a:r>
            <a:r>
              <a:rPr lang="fr-FR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fr-FR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MIXOIL LUBRIFIANTS</a:t>
            </a:r>
          </a:p>
        </p:txBody>
      </p:sp>
      <p:pic>
        <p:nvPicPr>
          <p:cNvPr id="5" name="Image 4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Qui sommes nous?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un fabricant de lubrifiants </a:t>
            </a:r>
          </a:p>
          <a:p>
            <a:pPr algn="ctr" eaLnBrk="1" hangingPunct="1"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Un spécialiste à votre écoute</a:t>
            </a:r>
          </a:p>
          <a:p>
            <a:pPr algn="ctr" eaLnBrk="1" hangingPunct="1">
              <a:buFontTx/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Année de création: Janvier 2001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Forme juridique: S.A.R.L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Capital : 30 000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DA</a:t>
            </a:r>
          </a:p>
        </p:txBody>
      </p:sp>
      <p:pic>
        <p:nvPicPr>
          <p:cNvPr id="6" name="Image 5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49" y="381000"/>
            <a:ext cx="3929091" cy="7619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SIEGE ET USINE</a:t>
            </a:r>
            <a:br>
              <a:rPr lang="fr-FR" sz="32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2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03" y="1447397"/>
            <a:ext cx="7772400" cy="464860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B.P 115</a:t>
            </a:r>
            <a:r>
              <a:rPr lang="fr-FR" sz="22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Z.A.C .EL-MIZAB SEDDOUK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 06011 W.BEJAIA  ALGERIE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Tél:00 213 (0) 30 41 37 76 / 77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Mobile:00 213(0) 550 56 11 58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Fax: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00 213 (0)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30 41 86 64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fr-FR" sz="24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Bureau d’Alger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Cite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Douzi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4 N° 323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Ezzouar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Tél/Fax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00 213(0)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21 24 94 44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Mobile: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00 213(0)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550 56 11 59 </a:t>
            </a:r>
          </a:p>
        </p:txBody>
      </p:sp>
      <p:pic>
        <p:nvPicPr>
          <p:cNvPr id="7" name="Image 6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714488"/>
            <a:ext cx="8572560" cy="2000264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MIXOIL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est spécialisée dans la fabrication de lubrifiants conventionnels. Nous pouvons aussi répondre à des demandes spécifiques de lubrifiants spéciaux.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14282" y="4071942"/>
            <a:ext cx="857256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900" b="1" dirty="0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sz="2900" dirty="0" smtClean="0">
                <a:latin typeface="Times New Roman" pitchFamily="18" charset="0"/>
                <a:cs typeface="Times New Roman" pitchFamily="18" charset="0"/>
              </a:rPr>
              <a:t> propose des essais en service d’huiles usées pour permettre une meilleure maintenance préventive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5786" y="2357430"/>
            <a:ext cx="7390997" cy="277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5" rIns="91395" bIns="45695"/>
          <a:lstStyle/>
          <a:p>
            <a:pPr marL="342160" indent="-342160" algn="just"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  Les matières premières et les produits finis sont soumis à des contrôles de laboratoire pour garantir une meilleure performance des produits.</a:t>
            </a:r>
          </a:p>
          <a:p>
            <a:pPr marL="342160" indent="-342160"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5" name="Image 4" descr="E:\Logo MIXOIL\Logo MIXOIL final.bmp"/>
          <p:cNvPicPr/>
          <p:nvPr/>
        </p:nvPicPr>
        <p:blipFill>
          <a:blip r:embed="rId2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857488" y="3500564"/>
            <a:ext cx="3857652" cy="1143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lIns="91422" tIns="45710" rIns="91422" bIns="45710" anchor="ctr"/>
          <a:lstStyle/>
          <a:p>
            <a:pPr algn="ctr"/>
            <a:endParaRPr lang="fr-F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603" y="3657802"/>
            <a:ext cx="3428597" cy="8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/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Lubrifiants alimentaires et biodégradables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3327803" y="2285992"/>
            <a:ext cx="2209397" cy="456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Brasseries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443537" y="2780898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Semouleries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 flipV="1">
            <a:off x="2071670" y="3357437"/>
            <a:ext cx="1153079" cy="3759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84591" y="5410604"/>
            <a:ext cx="2086832" cy="5392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Chemins de fer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277003" y="6021413"/>
            <a:ext cx="2302933" cy="5029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Agricultures</a:t>
            </a: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H="1">
            <a:off x="2771422" y="4495397"/>
            <a:ext cx="657981" cy="949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H="1">
            <a:off x="4572000" y="4652635"/>
            <a:ext cx="0" cy="13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5715403" y="4572000"/>
            <a:ext cx="728134" cy="8013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V="1">
            <a:off x="6246016" y="4436937"/>
            <a:ext cx="61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2051352" y="4365373"/>
            <a:ext cx="10805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H="1" flipV="1">
            <a:off x="4500235" y="2714620"/>
            <a:ext cx="0" cy="7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V="1">
            <a:off x="5867803" y="3213302"/>
            <a:ext cx="593473" cy="3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2306" name="Rectangle 48"/>
          <p:cNvSpPr>
            <a:spLocks noChangeArrowheads="1"/>
          </p:cNvSpPr>
          <p:nvPr/>
        </p:nvSpPr>
        <p:spPr bwMode="auto">
          <a:xfrm>
            <a:off x="1214414" y="1142984"/>
            <a:ext cx="7072362" cy="10795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22" tIns="45710" rIns="91422" bIns="45710" anchor="ctr"/>
          <a:lstStyle/>
          <a:p>
            <a:pPr algn="ctr"/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DOMAINES D’UTILISATION DES LUBRIFIANTS</a:t>
            </a:r>
          </a:p>
          <a:p>
            <a:pPr algn="ctr"/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ALIMENTAIRES ET BIODEGEADABLES</a:t>
            </a:r>
          </a:p>
        </p:txBody>
      </p:sp>
      <p:sp>
        <p:nvSpPr>
          <p:cNvPr id="12307" name="Rectangle 54"/>
          <p:cNvSpPr>
            <a:spLocks noChangeArrowheads="1"/>
          </p:cNvSpPr>
          <p:nvPr/>
        </p:nvSpPr>
        <p:spPr bwMode="auto">
          <a:xfrm>
            <a:off x="326572" y="2839358"/>
            <a:ext cx="1752197" cy="5331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Conserves</a:t>
            </a:r>
          </a:p>
        </p:txBody>
      </p:sp>
      <p:sp>
        <p:nvSpPr>
          <p:cNvPr id="12308" name="Rectangle 56"/>
          <p:cNvSpPr>
            <a:spLocks noChangeArrowheads="1"/>
          </p:cNvSpPr>
          <p:nvPr/>
        </p:nvSpPr>
        <p:spPr bwMode="auto">
          <a:xfrm>
            <a:off x="6877353" y="4077104"/>
            <a:ext cx="2050546" cy="7579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Confiseries et</a:t>
            </a:r>
          </a:p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Chocolateries</a:t>
            </a:r>
          </a:p>
        </p:txBody>
      </p:sp>
      <p:sp>
        <p:nvSpPr>
          <p:cNvPr id="12309" name="Rectangle 58"/>
          <p:cNvSpPr>
            <a:spLocks noChangeArrowheads="1"/>
          </p:cNvSpPr>
          <p:nvPr/>
        </p:nvSpPr>
        <p:spPr bwMode="auto">
          <a:xfrm>
            <a:off x="6143636" y="5357826"/>
            <a:ext cx="2089251" cy="8678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endParaRPr lang="fr-FR"/>
          </a:p>
        </p:txBody>
      </p:sp>
      <p:sp>
        <p:nvSpPr>
          <p:cNvPr id="12310" name="Text Box 59"/>
          <p:cNvSpPr txBox="1">
            <a:spLocks noChangeArrowheads="1"/>
          </p:cNvSpPr>
          <p:nvPr/>
        </p:nvSpPr>
        <p:spPr bwMode="auto">
          <a:xfrm>
            <a:off x="6286512" y="5286388"/>
            <a:ext cx="1944914" cy="8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Laiteries et fromageries</a:t>
            </a:r>
          </a:p>
        </p:txBody>
      </p:sp>
      <p:sp>
        <p:nvSpPr>
          <p:cNvPr id="12311" name="Rectangle 60"/>
          <p:cNvSpPr>
            <a:spLocks noChangeArrowheads="1"/>
          </p:cNvSpPr>
          <p:nvPr/>
        </p:nvSpPr>
        <p:spPr bwMode="auto">
          <a:xfrm>
            <a:off x="324153" y="4068922"/>
            <a:ext cx="1727200" cy="5745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Emballages</a:t>
            </a:r>
          </a:p>
        </p:txBody>
      </p:sp>
      <p:pic>
        <p:nvPicPr>
          <p:cNvPr id="24" name="Image 23" descr="E:\Logo MIXOIL\Logo MIXOIL final.bmp"/>
          <p:cNvPicPr/>
          <p:nvPr/>
        </p:nvPicPr>
        <p:blipFill>
          <a:blip r:embed="rId3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 2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8" grpId="0" build="p" autoUpdateAnimBg="0"/>
      <p:bldP spid="16401" grpId="0" animBg="1" autoUpdateAnimBg="0"/>
      <p:bldP spid="16403" grpId="0" animBg="1" autoUpdateAnimBg="0"/>
      <p:bldP spid="16407" grpId="0" animBg="1"/>
      <p:bldP spid="16411" grpId="0" animBg="1" autoUpdateAnimBg="0"/>
      <p:bldP spid="16413" grpId="0" animBg="1" autoUpdateAnimBg="0"/>
      <p:bldP spid="16415" grpId="0" animBg="1"/>
      <p:bldP spid="16416" grpId="0" animBg="1"/>
      <p:bldP spid="16420" grpId="0" animBg="1"/>
      <p:bldP spid="16425" grpId="0" animBg="1"/>
      <p:bldP spid="16426" grpId="0" animBg="1"/>
      <p:bldP spid="16427" grpId="0" animBg="1"/>
      <p:bldP spid="16429" grpId="0" animBg="1"/>
      <p:bldP spid="12307" grpId="0" animBg="1"/>
      <p:bldP spid="12308" grpId="0" animBg="1"/>
      <p:bldP spid="12309" grpId="0" animBg="1"/>
      <p:bldP spid="12309" grpId="1" animBg="1"/>
      <p:bldP spid="12310" grpId="0"/>
      <p:bldP spid="12311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3124603" y="4114397"/>
            <a:ext cx="2895600" cy="915206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13" tIns="45705" rIns="91413" bIns="45705" anchor="ctr"/>
          <a:lstStyle/>
          <a:p>
            <a:pPr algn="ctr"/>
            <a:endParaRPr lang="fr-FR" sz="2400" dirty="0">
              <a:cs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714744" y="4286256"/>
            <a:ext cx="1980805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5" rIns="91413" bIns="45705">
            <a:spAutoFit/>
          </a:bodyPr>
          <a:lstStyle/>
          <a:p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Lubrifiants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28992" y="2329463"/>
            <a:ext cx="2209397" cy="4565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Travaux publics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72198" y="2428868"/>
            <a:ext cx="1677206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Sidérurgie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857224" y="2428868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Ports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2214546" y="2928934"/>
            <a:ext cx="1443054" cy="1262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285852" y="6072206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Cimenteries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592286" y="6150428"/>
            <a:ext cx="1676400" cy="456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Carrières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2357422" y="4800802"/>
            <a:ext cx="995378" cy="12714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4495397" y="5052786"/>
            <a:ext cx="0" cy="11198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929322" y="6000768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endParaRPr lang="fr-FR" sz="2400" dirty="0">
              <a:cs typeface="Times New Roman" pitchFamily="18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857884" y="6000768"/>
            <a:ext cx="2362603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Briqueteries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5714597" y="4876396"/>
            <a:ext cx="786229" cy="11243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000892" y="4929198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Automobiles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000892" y="3714752"/>
            <a:ext cx="1676400" cy="456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Plastiques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012140" y="4581072"/>
            <a:ext cx="988752" cy="5624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6000760" y="4000504"/>
            <a:ext cx="1000132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4500562" y="2786058"/>
            <a:ext cx="0" cy="1295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5791200" y="2857495"/>
            <a:ext cx="638188" cy="14857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88571" y="1297215"/>
            <a:ext cx="7086197" cy="6853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13" tIns="45705" rIns="91413" bIns="45705" anchor="ctr"/>
          <a:lstStyle/>
          <a:p>
            <a:pPr algn="ctr"/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DOMAINES D’UTILISATION DES LUBRIFIANTS</a:t>
            </a:r>
          </a:p>
        </p:txBody>
      </p:sp>
      <p:pic>
        <p:nvPicPr>
          <p:cNvPr id="24" name="Image 23" descr="E:\Logo MIXOIL\Logo MIXOIL final.bmp"/>
          <p:cNvPicPr/>
          <p:nvPr/>
        </p:nvPicPr>
        <p:blipFill>
          <a:blip r:embed="rId3" cstate="print"/>
          <a:srcRect l="3967" t="18502" r="14215" b="25991"/>
          <a:stretch>
            <a:fillRect/>
          </a:stretch>
        </p:blipFill>
        <p:spPr bwMode="auto">
          <a:xfrm>
            <a:off x="357158" y="142852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 2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42852"/>
            <a:ext cx="18830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14282" y="4214818"/>
            <a:ext cx="2286016" cy="78581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d’électricité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Connecteur droit avec flèche 28"/>
          <p:cNvCxnSpPr>
            <a:stCxn id="22530" idx="2"/>
            <a:endCxn id="26" idx="3"/>
          </p:cNvCxnSpPr>
          <p:nvPr/>
        </p:nvCxnSpPr>
        <p:spPr>
          <a:xfrm rot="10800000" flipV="1">
            <a:off x="2500299" y="4571999"/>
            <a:ext cx="624305" cy="35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2" grpId="0" animBg="1" autoUpdateAnimBg="0"/>
      <p:bldP spid="22533" grpId="0" animBg="1" autoUpdateAnimBg="0"/>
      <p:bldP spid="22534" grpId="0" animBg="1" autoUpdateAnimBg="0"/>
      <p:bldP spid="22535" grpId="0" animBg="1"/>
      <p:bldP spid="22536" grpId="0" animBg="1" autoUpdateAnimBg="0"/>
      <p:bldP spid="22537" grpId="0" animBg="1" autoUpdateAnimBg="0"/>
      <p:bldP spid="22538" grpId="0" animBg="1"/>
      <p:bldP spid="22539" grpId="0" animBg="1"/>
      <p:bldP spid="22540" grpId="0" animBg="1" autoUpdateAnimBg="0"/>
      <p:bldP spid="22541" grpId="0" build="p" autoUpdateAnimBg="0"/>
      <p:bldP spid="22542" grpId="0" animBg="1"/>
      <p:bldP spid="22543" grpId="0" animBg="1" autoUpdateAnimBg="0"/>
      <p:bldP spid="22544" grpId="0" animBg="1" autoUpdateAnimBg="0"/>
      <p:bldP spid="22545" grpId="0" animBg="1"/>
      <p:bldP spid="22546" grpId="0" animBg="1"/>
      <p:bldP spid="22547" grpId="0" animBg="1"/>
      <p:bldP spid="22548" grpId="0" animBg="1"/>
      <p:bldP spid="26" grpId="0" animBg="1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257</Words>
  <Application>Microsoft Office PowerPoint</Application>
  <PresentationFormat>Affichage à l'écran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SEMINAIRE SUR  LES HUILES DIELECTRIQUES Mercredi 04 DECEMBRE 2013 </vt:lpstr>
      <vt:lpstr>PRESENTATION  DE LA SOCIETE  MIXOIL LUBRIFIANTS</vt:lpstr>
      <vt:lpstr>Qui sommes nous?</vt:lpstr>
      <vt:lpstr> SIEGE ET USINE </vt:lpstr>
      <vt:lpstr> MIXOIL est spécialisée dans la fabrication de lubrifiants conventionnels. Nous pouvons aussi répondre à des demandes spécifiques de lubrifiants spéciaux. </vt:lpstr>
      <vt:lpstr>Diapositive 7</vt:lpstr>
      <vt:lpstr>Diapositive 8</vt:lpstr>
      <vt:lpstr>Diapositive 9</vt:lpstr>
      <vt:lpstr>Gamme de produits MIXOIL</vt:lpstr>
      <vt:lpstr>                                 Depuis 2008  La société MIXOIL commercialise aussi des lubrifiants et graisses , difficilement inflammables, alimentaires et biodégradables. spécifiques aux industries: sidérurgiques, cimentières, carrières, machines outils, travail des métaux agroalimentaires, agricoles , chemins de fer et des huiles diélectriques.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Perso</dc:creator>
  <cp:lastModifiedBy>Appro1Mixoil</cp:lastModifiedBy>
  <cp:revision>50</cp:revision>
  <dcterms:created xsi:type="dcterms:W3CDTF">2009-11-08T19:40:41Z</dcterms:created>
  <dcterms:modified xsi:type="dcterms:W3CDTF">2016-02-22T11:20:27Z</dcterms:modified>
</cp:coreProperties>
</file>